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70" r:id="rId4"/>
    <p:sldId id="271" r:id="rId5"/>
    <p:sldId id="272" r:id="rId6"/>
    <p:sldId id="264" r:id="rId7"/>
    <p:sldId id="265" r:id="rId8"/>
    <p:sldId id="260" r:id="rId9"/>
    <p:sldId id="261" r:id="rId10"/>
    <p:sldId id="273" r:id="rId11"/>
    <p:sldId id="274" r:id="rId12"/>
    <p:sldId id="275" r:id="rId13"/>
    <p:sldId id="266" r:id="rId14"/>
    <p:sldId id="267" r:id="rId15"/>
    <p:sldId id="262" r:id="rId16"/>
    <p:sldId id="263" r:id="rId17"/>
    <p:sldId id="276" r:id="rId18"/>
    <p:sldId id="277" r:id="rId19"/>
    <p:sldId id="278" r:id="rId20"/>
    <p:sldId id="268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003AAA-CC14-4533-877E-8C04CA1A1FAF}" v="78" dt="2025-01-09T22:13:49.6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2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Betancur Giraldo" userId="9db8a6a0-dbc1-4136-9544-1eb0a2ea7605" providerId="ADAL" clId="{88003AAA-CC14-4533-877E-8C04CA1A1FAF}"/>
    <pc:docChg chg="undo custSel addSld delSld modSld">
      <pc:chgData name="Sara Betancur Giraldo" userId="9db8a6a0-dbc1-4136-9544-1eb0a2ea7605" providerId="ADAL" clId="{88003AAA-CC14-4533-877E-8C04CA1A1FAF}" dt="2025-01-09T22:13:49.655" v="224" actId="14826"/>
      <pc:docMkLst>
        <pc:docMk/>
      </pc:docMkLst>
      <pc:sldChg chg="modSp add">
        <pc:chgData name="Sara Betancur Giraldo" userId="9db8a6a0-dbc1-4136-9544-1eb0a2ea7605" providerId="ADAL" clId="{88003AAA-CC14-4533-877E-8C04CA1A1FAF}" dt="2025-01-09T04:02:41.381" v="13" actId="14826"/>
        <pc:sldMkLst>
          <pc:docMk/>
          <pc:sldMk cId="3864629759" sldId="264"/>
        </pc:sldMkLst>
        <pc:picChg chg="mod">
          <ac:chgData name="Sara Betancur Giraldo" userId="9db8a6a0-dbc1-4136-9544-1eb0a2ea7605" providerId="ADAL" clId="{88003AAA-CC14-4533-877E-8C04CA1A1FAF}" dt="2025-01-09T03:57:13.290" v="8" actId="14826"/>
          <ac:picMkLst>
            <pc:docMk/>
            <pc:sldMk cId="3864629759" sldId="264"/>
            <ac:picMk id="5" creationId="{BBF5A739-350A-5BBC-31D6-59D67C397B01}"/>
          </ac:picMkLst>
        </pc:picChg>
        <pc:picChg chg="mod">
          <ac:chgData name="Sara Betancur Giraldo" userId="9db8a6a0-dbc1-4136-9544-1eb0a2ea7605" providerId="ADAL" clId="{88003AAA-CC14-4533-877E-8C04CA1A1FAF}" dt="2025-01-09T04:02:18.907" v="10" actId="14826"/>
          <ac:picMkLst>
            <pc:docMk/>
            <pc:sldMk cId="3864629759" sldId="264"/>
            <ac:picMk id="7" creationId="{B5772322-BB0A-2225-FEC0-6EB118C79483}"/>
          </ac:picMkLst>
        </pc:picChg>
        <pc:picChg chg="mod">
          <ac:chgData name="Sara Betancur Giraldo" userId="9db8a6a0-dbc1-4136-9544-1eb0a2ea7605" providerId="ADAL" clId="{88003AAA-CC14-4533-877E-8C04CA1A1FAF}" dt="2025-01-09T04:02:34.878" v="12" actId="14826"/>
          <ac:picMkLst>
            <pc:docMk/>
            <pc:sldMk cId="3864629759" sldId="264"/>
            <ac:picMk id="8" creationId="{2AC0FEAC-C7F6-8A5D-6EEA-28C8FF69EC7E}"/>
          </ac:picMkLst>
        </pc:picChg>
        <pc:picChg chg="mod">
          <ac:chgData name="Sara Betancur Giraldo" userId="9db8a6a0-dbc1-4136-9544-1eb0a2ea7605" providerId="ADAL" clId="{88003AAA-CC14-4533-877E-8C04CA1A1FAF}" dt="2025-01-09T04:02:09.659" v="9" actId="14826"/>
          <ac:picMkLst>
            <pc:docMk/>
            <pc:sldMk cId="3864629759" sldId="264"/>
            <ac:picMk id="9" creationId="{B32A5994-6F42-7079-7CC9-BFC367475822}"/>
          </ac:picMkLst>
        </pc:picChg>
        <pc:picChg chg="mod">
          <ac:chgData name="Sara Betancur Giraldo" userId="9db8a6a0-dbc1-4136-9544-1eb0a2ea7605" providerId="ADAL" clId="{88003AAA-CC14-4533-877E-8C04CA1A1FAF}" dt="2025-01-09T04:02:28.132" v="11" actId="14826"/>
          <ac:picMkLst>
            <pc:docMk/>
            <pc:sldMk cId="3864629759" sldId="264"/>
            <ac:picMk id="11" creationId="{4589D510-3A58-FC63-C435-CB6C3F5ACC72}"/>
          </ac:picMkLst>
        </pc:picChg>
        <pc:picChg chg="mod">
          <ac:chgData name="Sara Betancur Giraldo" userId="9db8a6a0-dbc1-4136-9544-1eb0a2ea7605" providerId="ADAL" clId="{88003AAA-CC14-4533-877E-8C04CA1A1FAF}" dt="2025-01-09T04:02:41.381" v="13" actId="14826"/>
          <ac:picMkLst>
            <pc:docMk/>
            <pc:sldMk cId="3864629759" sldId="264"/>
            <ac:picMk id="16" creationId="{AAC3638A-E44B-BA40-EE28-1C915BB714C2}"/>
          </ac:picMkLst>
        </pc:picChg>
      </pc:sldChg>
      <pc:sldChg chg="modSp add">
        <pc:chgData name="Sara Betancur Giraldo" userId="9db8a6a0-dbc1-4136-9544-1eb0a2ea7605" providerId="ADAL" clId="{88003AAA-CC14-4533-877E-8C04CA1A1FAF}" dt="2025-01-09T04:03:09.098" v="16" actId="14826"/>
        <pc:sldMkLst>
          <pc:docMk/>
          <pc:sldMk cId="944088607" sldId="265"/>
        </pc:sldMkLst>
        <pc:picChg chg="mod">
          <ac:chgData name="Sara Betancur Giraldo" userId="9db8a6a0-dbc1-4136-9544-1eb0a2ea7605" providerId="ADAL" clId="{88003AAA-CC14-4533-877E-8C04CA1A1FAF}" dt="2025-01-09T04:02:53.849" v="14" actId="14826"/>
          <ac:picMkLst>
            <pc:docMk/>
            <pc:sldMk cId="944088607" sldId="265"/>
            <ac:picMk id="2" creationId="{49210AED-B65C-0586-90DE-2E1E203890C1}"/>
          </ac:picMkLst>
        </pc:picChg>
        <pc:picChg chg="mod">
          <ac:chgData name="Sara Betancur Giraldo" userId="9db8a6a0-dbc1-4136-9544-1eb0a2ea7605" providerId="ADAL" clId="{88003AAA-CC14-4533-877E-8C04CA1A1FAF}" dt="2025-01-09T04:02:59.973" v="15" actId="14826"/>
          <ac:picMkLst>
            <pc:docMk/>
            <pc:sldMk cId="944088607" sldId="265"/>
            <ac:picMk id="3" creationId="{5C742221-1088-76EB-F857-0B59A95546C9}"/>
          </ac:picMkLst>
        </pc:picChg>
        <pc:picChg chg="mod">
          <ac:chgData name="Sara Betancur Giraldo" userId="9db8a6a0-dbc1-4136-9544-1eb0a2ea7605" providerId="ADAL" clId="{88003AAA-CC14-4533-877E-8C04CA1A1FAF}" dt="2025-01-09T04:03:09.098" v="16" actId="14826"/>
          <ac:picMkLst>
            <pc:docMk/>
            <pc:sldMk cId="944088607" sldId="265"/>
            <ac:picMk id="4" creationId="{5CE10919-4942-D4CC-73D5-7CDBB5CDC568}"/>
          </ac:picMkLst>
        </pc:picChg>
      </pc:sldChg>
      <pc:sldChg chg="modSp add">
        <pc:chgData name="Sara Betancur Giraldo" userId="9db8a6a0-dbc1-4136-9544-1eb0a2ea7605" providerId="ADAL" clId="{88003AAA-CC14-4533-877E-8C04CA1A1FAF}" dt="2025-01-09T04:04:22.868" v="25" actId="14826"/>
        <pc:sldMkLst>
          <pc:docMk/>
          <pc:sldMk cId="1242924146" sldId="266"/>
        </pc:sldMkLst>
        <pc:picChg chg="mod">
          <ac:chgData name="Sara Betancur Giraldo" userId="9db8a6a0-dbc1-4136-9544-1eb0a2ea7605" providerId="ADAL" clId="{88003AAA-CC14-4533-877E-8C04CA1A1FAF}" dt="2025-01-09T04:03:48.477" v="20" actId="14826"/>
          <ac:picMkLst>
            <pc:docMk/>
            <pc:sldMk cId="1242924146" sldId="266"/>
            <ac:picMk id="5" creationId="{BBF5A739-350A-5BBC-31D6-59D67C397B01}"/>
          </ac:picMkLst>
        </pc:picChg>
        <pc:picChg chg="mod">
          <ac:chgData name="Sara Betancur Giraldo" userId="9db8a6a0-dbc1-4136-9544-1eb0a2ea7605" providerId="ADAL" clId="{88003AAA-CC14-4533-877E-8C04CA1A1FAF}" dt="2025-01-09T04:04:02.814" v="22" actId="14826"/>
          <ac:picMkLst>
            <pc:docMk/>
            <pc:sldMk cId="1242924146" sldId="266"/>
            <ac:picMk id="7" creationId="{B5772322-BB0A-2225-FEC0-6EB118C79483}"/>
          </ac:picMkLst>
        </pc:picChg>
        <pc:picChg chg="mod">
          <ac:chgData name="Sara Betancur Giraldo" userId="9db8a6a0-dbc1-4136-9544-1eb0a2ea7605" providerId="ADAL" clId="{88003AAA-CC14-4533-877E-8C04CA1A1FAF}" dt="2025-01-09T04:04:17.397" v="24" actId="14826"/>
          <ac:picMkLst>
            <pc:docMk/>
            <pc:sldMk cId="1242924146" sldId="266"/>
            <ac:picMk id="8" creationId="{2AC0FEAC-C7F6-8A5D-6EEA-28C8FF69EC7E}"/>
          </ac:picMkLst>
        </pc:picChg>
        <pc:picChg chg="mod">
          <ac:chgData name="Sara Betancur Giraldo" userId="9db8a6a0-dbc1-4136-9544-1eb0a2ea7605" providerId="ADAL" clId="{88003AAA-CC14-4533-877E-8C04CA1A1FAF}" dt="2025-01-09T04:03:53.757" v="21" actId="14826"/>
          <ac:picMkLst>
            <pc:docMk/>
            <pc:sldMk cId="1242924146" sldId="266"/>
            <ac:picMk id="9" creationId="{B32A5994-6F42-7079-7CC9-BFC367475822}"/>
          </ac:picMkLst>
        </pc:picChg>
        <pc:picChg chg="mod">
          <ac:chgData name="Sara Betancur Giraldo" userId="9db8a6a0-dbc1-4136-9544-1eb0a2ea7605" providerId="ADAL" clId="{88003AAA-CC14-4533-877E-8C04CA1A1FAF}" dt="2025-01-09T04:04:09.085" v="23" actId="14826"/>
          <ac:picMkLst>
            <pc:docMk/>
            <pc:sldMk cId="1242924146" sldId="266"/>
            <ac:picMk id="11" creationId="{4589D510-3A58-FC63-C435-CB6C3F5ACC72}"/>
          </ac:picMkLst>
        </pc:picChg>
        <pc:picChg chg="mod">
          <ac:chgData name="Sara Betancur Giraldo" userId="9db8a6a0-dbc1-4136-9544-1eb0a2ea7605" providerId="ADAL" clId="{88003AAA-CC14-4533-877E-8C04CA1A1FAF}" dt="2025-01-09T04:04:22.868" v="25" actId="14826"/>
          <ac:picMkLst>
            <pc:docMk/>
            <pc:sldMk cId="1242924146" sldId="266"/>
            <ac:picMk id="16" creationId="{AAC3638A-E44B-BA40-EE28-1C915BB714C2}"/>
          </ac:picMkLst>
        </pc:picChg>
      </pc:sldChg>
      <pc:sldChg chg="modSp add">
        <pc:chgData name="Sara Betancur Giraldo" userId="9db8a6a0-dbc1-4136-9544-1eb0a2ea7605" providerId="ADAL" clId="{88003AAA-CC14-4533-877E-8C04CA1A1FAF}" dt="2025-01-09T04:04:50.266" v="28" actId="14826"/>
        <pc:sldMkLst>
          <pc:docMk/>
          <pc:sldMk cId="4098986284" sldId="267"/>
        </pc:sldMkLst>
        <pc:picChg chg="mod">
          <ac:chgData name="Sara Betancur Giraldo" userId="9db8a6a0-dbc1-4136-9544-1eb0a2ea7605" providerId="ADAL" clId="{88003AAA-CC14-4533-877E-8C04CA1A1FAF}" dt="2025-01-09T04:04:35.579" v="26" actId="14826"/>
          <ac:picMkLst>
            <pc:docMk/>
            <pc:sldMk cId="4098986284" sldId="267"/>
            <ac:picMk id="2" creationId="{49210AED-B65C-0586-90DE-2E1E203890C1}"/>
          </ac:picMkLst>
        </pc:picChg>
        <pc:picChg chg="mod">
          <ac:chgData name="Sara Betancur Giraldo" userId="9db8a6a0-dbc1-4136-9544-1eb0a2ea7605" providerId="ADAL" clId="{88003AAA-CC14-4533-877E-8C04CA1A1FAF}" dt="2025-01-09T04:04:42.977" v="27" actId="14826"/>
          <ac:picMkLst>
            <pc:docMk/>
            <pc:sldMk cId="4098986284" sldId="267"/>
            <ac:picMk id="3" creationId="{5C742221-1088-76EB-F857-0B59A95546C9}"/>
          </ac:picMkLst>
        </pc:picChg>
        <pc:picChg chg="mod">
          <ac:chgData name="Sara Betancur Giraldo" userId="9db8a6a0-dbc1-4136-9544-1eb0a2ea7605" providerId="ADAL" clId="{88003AAA-CC14-4533-877E-8C04CA1A1FAF}" dt="2025-01-09T04:04:50.266" v="28" actId="14826"/>
          <ac:picMkLst>
            <pc:docMk/>
            <pc:sldMk cId="4098986284" sldId="267"/>
            <ac:picMk id="4" creationId="{5CE10919-4942-D4CC-73D5-7CDBB5CDC568}"/>
          </ac:picMkLst>
        </pc:picChg>
      </pc:sldChg>
      <pc:sldChg chg="modSp add">
        <pc:chgData name="Sara Betancur Giraldo" userId="9db8a6a0-dbc1-4136-9544-1eb0a2ea7605" providerId="ADAL" clId="{88003AAA-CC14-4533-877E-8C04CA1A1FAF}" dt="2025-01-09T04:05:45.462" v="35" actId="14826"/>
        <pc:sldMkLst>
          <pc:docMk/>
          <pc:sldMk cId="3038174437" sldId="268"/>
        </pc:sldMkLst>
        <pc:picChg chg="mod">
          <ac:chgData name="Sara Betancur Giraldo" userId="9db8a6a0-dbc1-4136-9544-1eb0a2ea7605" providerId="ADAL" clId="{88003AAA-CC14-4533-877E-8C04CA1A1FAF}" dt="2025-01-09T04:05:11.614" v="30" actId="14826"/>
          <ac:picMkLst>
            <pc:docMk/>
            <pc:sldMk cId="3038174437" sldId="268"/>
            <ac:picMk id="5" creationId="{AACB8B6C-4950-172D-72BE-40A9FB5950FB}"/>
          </ac:picMkLst>
        </pc:picChg>
        <pc:picChg chg="mod">
          <ac:chgData name="Sara Betancur Giraldo" userId="9db8a6a0-dbc1-4136-9544-1eb0a2ea7605" providerId="ADAL" clId="{88003AAA-CC14-4533-877E-8C04CA1A1FAF}" dt="2025-01-09T04:05:27.137" v="32" actId="14826"/>
          <ac:picMkLst>
            <pc:docMk/>
            <pc:sldMk cId="3038174437" sldId="268"/>
            <ac:picMk id="7" creationId="{3C4D8365-F4B1-E4DF-CC72-FFEA38E40900}"/>
          </ac:picMkLst>
        </pc:picChg>
        <pc:picChg chg="mod">
          <ac:chgData name="Sara Betancur Giraldo" userId="9db8a6a0-dbc1-4136-9544-1eb0a2ea7605" providerId="ADAL" clId="{88003AAA-CC14-4533-877E-8C04CA1A1FAF}" dt="2025-01-09T04:05:39.675" v="34" actId="14826"/>
          <ac:picMkLst>
            <pc:docMk/>
            <pc:sldMk cId="3038174437" sldId="268"/>
            <ac:picMk id="8" creationId="{4B59FC6A-55D8-D2E9-31A2-3B6DE5DB1EE8}"/>
          </ac:picMkLst>
        </pc:picChg>
        <pc:picChg chg="mod">
          <ac:chgData name="Sara Betancur Giraldo" userId="9db8a6a0-dbc1-4136-9544-1eb0a2ea7605" providerId="ADAL" clId="{88003AAA-CC14-4533-877E-8C04CA1A1FAF}" dt="2025-01-09T04:05:17.587" v="31" actId="14826"/>
          <ac:picMkLst>
            <pc:docMk/>
            <pc:sldMk cId="3038174437" sldId="268"/>
            <ac:picMk id="9" creationId="{00E4129C-31EA-A56F-2F09-35509C89128C}"/>
          </ac:picMkLst>
        </pc:picChg>
        <pc:picChg chg="mod">
          <ac:chgData name="Sara Betancur Giraldo" userId="9db8a6a0-dbc1-4136-9544-1eb0a2ea7605" providerId="ADAL" clId="{88003AAA-CC14-4533-877E-8C04CA1A1FAF}" dt="2025-01-09T04:05:31.752" v="33" actId="14826"/>
          <ac:picMkLst>
            <pc:docMk/>
            <pc:sldMk cId="3038174437" sldId="268"/>
            <ac:picMk id="11" creationId="{D33D1317-4AC6-77C2-7848-C1416BDEF35E}"/>
          </ac:picMkLst>
        </pc:picChg>
        <pc:picChg chg="mod">
          <ac:chgData name="Sara Betancur Giraldo" userId="9db8a6a0-dbc1-4136-9544-1eb0a2ea7605" providerId="ADAL" clId="{88003AAA-CC14-4533-877E-8C04CA1A1FAF}" dt="2025-01-09T04:05:45.462" v="35" actId="14826"/>
          <ac:picMkLst>
            <pc:docMk/>
            <pc:sldMk cId="3038174437" sldId="268"/>
            <ac:picMk id="16" creationId="{FC2F7D2B-EDF2-8210-EB04-68E6F8875D6E}"/>
          </ac:picMkLst>
        </pc:picChg>
      </pc:sldChg>
      <pc:sldChg chg="modSp add">
        <pc:chgData name="Sara Betancur Giraldo" userId="9db8a6a0-dbc1-4136-9544-1eb0a2ea7605" providerId="ADAL" clId="{88003AAA-CC14-4533-877E-8C04CA1A1FAF}" dt="2025-01-09T04:06:07.204" v="38" actId="14826"/>
        <pc:sldMkLst>
          <pc:docMk/>
          <pc:sldMk cId="2342105959" sldId="269"/>
        </pc:sldMkLst>
        <pc:picChg chg="mod">
          <ac:chgData name="Sara Betancur Giraldo" userId="9db8a6a0-dbc1-4136-9544-1eb0a2ea7605" providerId="ADAL" clId="{88003AAA-CC14-4533-877E-8C04CA1A1FAF}" dt="2025-01-09T04:05:54.853" v="36" actId="14826"/>
          <ac:picMkLst>
            <pc:docMk/>
            <pc:sldMk cId="2342105959" sldId="269"/>
            <ac:picMk id="2" creationId="{F5392891-5D08-7F8B-705B-C947B884FEF8}"/>
          </ac:picMkLst>
        </pc:picChg>
        <pc:picChg chg="mod">
          <ac:chgData name="Sara Betancur Giraldo" userId="9db8a6a0-dbc1-4136-9544-1eb0a2ea7605" providerId="ADAL" clId="{88003AAA-CC14-4533-877E-8C04CA1A1FAF}" dt="2025-01-09T04:06:00.845" v="37" actId="14826"/>
          <ac:picMkLst>
            <pc:docMk/>
            <pc:sldMk cId="2342105959" sldId="269"/>
            <ac:picMk id="3" creationId="{06518F4D-9D89-16F3-93D1-AF81EF8F6F4F}"/>
          </ac:picMkLst>
        </pc:picChg>
        <pc:picChg chg="mod">
          <ac:chgData name="Sara Betancur Giraldo" userId="9db8a6a0-dbc1-4136-9544-1eb0a2ea7605" providerId="ADAL" clId="{88003AAA-CC14-4533-877E-8C04CA1A1FAF}" dt="2025-01-09T04:06:07.204" v="38" actId="14826"/>
          <ac:picMkLst>
            <pc:docMk/>
            <pc:sldMk cId="2342105959" sldId="269"/>
            <ac:picMk id="4" creationId="{70F4EDCE-C4B7-6E44-C761-A7EF169B5DBF}"/>
          </ac:picMkLst>
        </pc:picChg>
      </pc:sldChg>
      <pc:sldChg chg="add del">
        <pc:chgData name="Sara Betancur Giraldo" userId="9db8a6a0-dbc1-4136-9544-1eb0a2ea7605" providerId="ADAL" clId="{88003AAA-CC14-4533-877E-8C04CA1A1FAF}" dt="2025-01-09T04:06:18.533" v="39" actId="47"/>
        <pc:sldMkLst>
          <pc:docMk/>
          <pc:sldMk cId="807591484" sldId="270"/>
        </pc:sldMkLst>
      </pc:sldChg>
      <pc:sldChg chg="addSp delSp modSp new mod">
        <pc:chgData name="Sara Betancur Giraldo" userId="9db8a6a0-dbc1-4136-9544-1eb0a2ea7605" providerId="ADAL" clId="{88003AAA-CC14-4533-877E-8C04CA1A1FAF}" dt="2025-01-09T22:04:18.027" v="202" actId="20577"/>
        <pc:sldMkLst>
          <pc:docMk/>
          <pc:sldMk cId="3273270659" sldId="270"/>
        </pc:sldMkLst>
        <pc:spChg chg="add mod">
          <ac:chgData name="Sara Betancur Giraldo" userId="9db8a6a0-dbc1-4136-9544-1eb0a2ea7605" providerId="ADAL" clId="{88003AAA-CC14-4533-877E-8C04CA1A1FAF}" dt="2025-01-09T22:04:18.027" v="202" actId="20577"/>
          <ac:spMkLst>
            <pc:docMk/>
            <pc:sldMk cId="3273270659" sldId="270"/>
            <ac:spMk id="4" creationId="{E9B791D0-90CC-A77A-263E-4ECE3953E014}"/>
          </ac:spMkLst>
        </pc:spChg>
        <pc:spChg chg="add mod">
          <ac:chgData name="Sara Betancur Giraldo" userId="9db8a6a0-dbc1-4136-9544-1eb0a2ea7605" providerId="ADAL" clId="{88003AAA-CC14-4533-877E-8C04CA1A1FAF}" dt="2025-01-09T22:04:14.609" v="200" actId="6549"/>
          <ac:spMkLst>
            <pc:docMk/>
            <pc:sldMk cId="3273270659" sldId="270"/>
            <ac:spMk id="5" creationId="{CB08E430-BF55-D80F-8748-54AE467984A4}"/>
          </ac:spMkLst>
        </pc:spChg>
        <pc:grpChg chg="add del mod">
          <ac:chgData name="Sara Betancur Giraldo" userId="9db8a6a0-dbc1-4136-9544-1eb0a2ea7605" providerId="ADAL" clId="{88003AAA-CC14-4533-877E-8C04CA1A1FAF}" dt="2025-01-09T21:30:13.117" v="138" actId="165"/>
          <ac:grpSpMkLst>
            <pc:docMk/>
            <pc:sldMk cId="3273270659" sldId="270"/>
            <ac:grpSpMk id="7" creationId="{1C4C38A9-4FBB-ABF2-CC4C-0F42E9756F29}"/>
          </ac:grpSpMkLst>
        </pc:grpChg>
        <pc:picChg chg="add mod topLvl">
          <ac:chgData name="Sara Betancur Giraldo" userId="9db8a6a0-dbc1-4136-9544-1eb0a2ea7605" providerId="ADAL" clId="{88003AAA-CC14-4533-877E-8C04CA1A1FAF}" dt="2025-01-09T22:03:57.175" v="196" actId="14826"/>
          <ac:picMkLst>
            <pc:docMk/>
            <pc:sldMk cId="3273270659" sldId="270"/>
            <ac:picMk id="2" creationId="{B0898C33-8218-1588-45F9-EC267CBB4102}"/>
          </ac:picMkLst>
        </pc:picChg>
        <pc:picChg chg="add mod topLvl">
          <ac:chgData name="Sara Betancur Giraldo" userId="9db8a6a0-dbc1-4136-9544-1eb0a2ea7605" providerId="ADAL" clId="{88003AAA-CC14-4533-877E-8C04CA1A1FAF}" dt="2025-01-09T22:03:47.187" v="195" actId="14826"/>
          <ac:picMkLst>
            <pc:docMk/>
            <pc:sldMk cId="3273270659" sldId="270"/>
            <ac:picMk id="3" creationId="{F8F0878D-FD4C-4018-4B90-1915C219173C}"/>
          </ac:picMkLst>
        </pc:picChg>
        <pc:picChg chg="add del mod">
          <ac:chgData name="Sara Betancur Giraldo" userId="9db8a6a0-dbc1-4136-9544-1eb0a2ea7605" providerId="ADAL" clId="{88003AAA-CC14-4533-877E-8C04CA1A1FAF}" dt="2025-01-09T21:25:50.695" v="47" actId="478"/>
          <ac:picMkLst>
            <pc:docMk/>
            <pc:sldMk cId="3273270659" sldId="270"/>
            <ac:picMk id="6" creationId="{B0FDFE2E-3604-FF46-12B1-280340645BD6}"/>
          </ac:picMkLst>
        </pc:picChg>
        <pc:picChg chg="add mod">
          <ac:chgData name="Sara Betancur Giraldo" userId="9db8a6a0-dbc1-4136-9544-1eb0a2ea7605" providerId="ADAL" clId="{88003AAA-CC14-4533-877E-8C04CA1A1FAF}" dt="2025-01-09T21:52:52.148" v="155" actId="1076"/>
          <ac:picMkLst>
            <pc:docMk/>
            <pc:sldMk cId="3273270659" sldId="270"/>
            <ac:picMk id="9" creationId="{38A03206-B060-28E1-88A5-587B88E0F692}"/>
          </ac:picMkLst>
        </pc:picChg>
      </pc:sldChg>
      <pc:sldChg chg="add del">
        <pc:chgData name="Sara Betancur Giraldo" userId="9db8a6a0-dbc1-4136-9544-1eb0a2ea7605" providerId="ADAL" clId="{88003AAA-CC14-4533-877E-8C04CA1A1FAF}" dt="2025-01-09T04:06:18.533" v="39" actId="47"/>
        <pc:sldMkLst>
          <pc:docMk/>
          <pc:sldMk cId="83539447" sldId="271"/>
        </pc:sldMkLst>
      </pc:sldChg>
      <pc:sldChg chg="modSp add mod">
        <pc:chgData name="Sara Betancur Giraldo" userId="9db8a6a0-dbc1-4136-9544-1eb0a2ea7605" providerId="ADAL" clId="{88003AAA-CC14-4533-877E-8C04CA1A1FAF}" dt="2025-01-09T21:55:28.798" v="174" actId="14826"/>
        <pc:sldMkLst>
          <pc:docMk/>
          <pc:sldMk cId="632650724" sldId="271"/>
        </pc:sldMkLst>
        <pc:spChg chg="mod">
          <ac:chgData name="Sara Betancur Giraldo" userId="9db8a6a0-dbc1-4136-9544-1eb0a2ea7605" providerId="ADAL" clId="{88003AAA-CC14-4533-877E-8C04CA1A1FAF}" dt="2025-01-09T21:54:59.361" v="168" actId="20577"/>
          <ac:spMkLst>
            <pc:docMk/>
            <pc:sldMk cId="632650724" sldId="271"/>
            <ac:spMk id="4" creationId="{6D66C555-A472-A2BE-45FC-E7DFC2791868}"/>
          </ac:spMkLst>
        </pc:spChg>
        <pc:spChg chg="mod">
          <ac:chgData name="Sara Betancur Giraldo" userId="9db8a6a0-dbc1-4136-9544-1eb0a2ea7605" providerId="ADAL" clId="{88003AAA-CC14-4533-877E-8C04CA1A1FAF}" dt="2025-01-09T21:55:03.216" v="172" actId="20577"/>
          <ac:spMkLst>
            <pc:docMk/>
            <pc:sldMk cId="632650724" sldId="271"/>
            <ac:spMk id="5" creationId="{C8EDCA87-65AF-A8A0-1772-764B38D873DA}"/>
          </ac:spMkLst>
        </pc:spChg>
        <pc:picChg chg="mod">
          <ac:chgData name="Sara Betancur Giraldo" userId="9db8a6a0-dbc1-4136-9544-1eb0a2ea7605" providerId="ADAL" clId="{88003AAA-CC14-4533-877E-8C04CA1A1FAF}" dt="2025-01-09T21:55:28.798" v="174" actId="14826"/>
          <ac:picMkLst>
            <pc:docMk/>
            <pc:sldMk cId="632650724" sldId="271"/>
            <ac:picMk id="2" creationId="{1D3C7D1B-0D5F-4786-AC65-81E597D99537}"/>
          </ac:picMkLst>
        </pc:picChg>
        <pc:picChg chg="mod">
          <ac:chgData name="Sara Betancur Giraldo" userId="9db8a6a0-dbc1-4136-9544-1eb0a2ea7605" providerId="ADAL" clId="{88003AAA-CC14-4533-877E-8C04CA1A1FAF}" dt="2025-01-09T21:55:20.186" v="173" actId="14826"/>
          <ac:picMkLst>
            <pc:docMk/>
            <pc:sldMk cId="632650724" sldId="271"/>
            <ac:picMk id="3" creationId="{14DEDB5A-18DB-E08A-7901-218313B26D55}"/>
          </ac:picMkLst>
        </pc:picChg>
        <pc:picChg chg="mod">
          <ac:chgData name="Sara Betancur Giraldo" userId="9db8a6a0-dbc1-4136-9544-1eb0a2ea7605" providerId="ADAL" clId="{88003AAA-CC14-4533-877E-8C04CA1A1FAF}" dt="2025-01-09T21:54:40.540" v="164" actId="14826"/>
          <ac:picMkLst>
            <pc:docMk/>
            <pc:sldMk cId="632650724" sldId="271"/>
            <ac:picMk id="9" creationId="{93712A49-F9E7-F41E-6333-389158AD7D63}"/>
          </ac:picMkLst>
        </pc:picChg>
      </pc:sldChg>
      <pc:sldChg chg="add del">
        <pc:chgData name="Sara Betancur Giraldo" userId="9db8a6a0-dbc1-4136-9544-1eb0a2ea7605" providerId="ADAL" clId="{88003AAA-CC14-4533-877E-8C04CA1A1FAF}" dt="2025-01-09T21:22:55.072" v="44"/>
        <pc:sldMkLst>
          <pc:docMk/>
          <pc:sldMk cId="1648306034" sldId="271"/>
        </pc:sldMkLst>
      </pc:sldChg>
      <pc:sldChg chg="modSp add mod">
        <pc:chgData name="Sara Betancur Giraldo" userId="9db8a6a0-dbc1-4136-9544-1eb0a2ea7605" providerId="ADAL" clId="{88003AAA-CC14-4533-877E-8C04CA1A1FAF}" dt="2025-01-09T22:02:31.379" v="193" actId="14826"/>
        <pc:sldMkLst>
          <pc:docMk/>
          <pc:sldMk cId="3629904157" sldId="272"/>
        </pc:sldMkLst>
        <pc:spChg chg="mod">
          <ac:chgData name="Sara Betancur Giraldo" userId="9db8a6a0-dbc1-4136-9544-1eb0a2ea7605" providerId="ADAL" clId="{88003AAA-CC14-4533-877E-8C04CA1A1FAF}" dt="2025-01-09T22:01:05.067" v="189" actId="20577"/>
          <ac:spMkLst>
            <pc:docMk/>
            <pc:sldMk cId="3629904157" sldId="272"/>
            <ac:spMk id="4" creationId="{194C4898-6CA5-7838-F564-A1F92BA0F483}"/>
          </ac:spMkLst>
        </pc:spChg>
        <pc:spChg chg="mod">
          <ac:chgData name="Sara Betancur Giraldo" userId="9db8a6a0-dbc1-4136-9544-1eb0a2ea7605" providerId="ADAL" clId="{88003AAA-CC14-4533-877E-8C04CA1A1FAF}" dt="2025-01-09T22:01:01.379" v="185" actId="20577"/>
          <ac:spMkLst>
            <pc:docMk/>
            <pc:sldMk cId="3629904157" sldId="272"/>
            <ac:spMk id="5" creationId="{4EC378A7-A4BE-FFF1-D986-7D0FEC4B2AD8}"/>
          </ac:spMkLst>
        </pc:spChg>
        <pc:picChg chg="mod">
          <ac:chgData name="Sara Betancur Giraldo" userId="9db8a6a0-dbc1-4136-9544-1eb0a2ea7605" providerId="ADAL" clId="{88003AAA-CC14-4533-877E-8C04CA1A1FAF}" dt="2025-01-09T22:02:14.575" v="192" actId="14826"/>
          <ac:picMkLst>
            <pc:docMk/>
            <pc:sldMk cId="3629904157" sldId="272"/>
            <ac:picMk id="2" creationId="{135945F4-429F-B4CF-79C8-F250922D2A67}"/>
          </ac:picMkLst>
        </pc:picChg>
        <pc:picChg chg="mod">
          <ac:chgData name="Sara Betancur Giraldo" userId="9db8a6a0-dbc1-4136-9544-1eb0a2ea7605" providerId="ADAL" clId="{88003AAA-CC14-4533-877E-8C04CA1A1FAF}" dt="2025-01-09T22:01:28.663" v="190" actId="14826"/>
          <ac:picMkLst>
            <pc:docMk/>
            <pc:sldMk cId="3629904157" sldId="272"/>
            <ac:picMk id="3" creationId="{B2FD163D-831F-668D-3FB9-7BF3CAFA77D7}"/>
          </ac:picMkLst>
        </pc:picChg>
        <pc:picChg chg="mod">
          <ac:chgData name="Sara Betancur Giraldo" userId="9db8a6a0-dbc1-4136-9544-1eb0a2ea7605" providerId="ADAL" clId="{88003AAA-CC14-4533-877E-8C04CA1A1FAF}" dt="2025-01-09T22:02:31.379" v="193" actId="14826"/>
          <ac:picMkLst>
            <pc:docMk/>
            <pc:sldMk cId="3629904157" sldId="272"/>
            <ac:picMk id="9" creationId="{BED530CE-AAC3-DE80-3831-6BF5B15562EE}"/>
          </ac:picMkLst>
        </pc:picChg>
      </pc:sldChg>
      <pc:sldChg chg="modSp add mod">
        <pc:chgData name="Sara Betancur Giraldo" userId="9db8a6a0-dbc1-4136-9544-1eb0a2ea7605" providerId="ADAL" clId="{88003AAA-CC14-4533-877E-8C04CA1A1FAF}" dt="2025-01-09T22:05:37.649" v="208" actId="14826"/>
        <pc:sldMkLst>
          <pc:docMk/>
          <pc:sldMk cId="2359300780" sldId="273"/>
        </pc:sldMkLst>
        <pc:spChg chg="mod">
          <ac:chgData name="Sara Betancur Giraldo" userId="9db8a6a0-dbc1-4136-9544-1eb0a2ea7605" providerId="ADAL" clId="{88003AAA-CC14-4533-877E-8C04CA1A1FAF}" dt="2025-01-09T22:05:02.016" v="204" actId="21"/>
          <ac:spMkLst>
            <pc:docMk/>
            <pc:sldMk cId="2359300780" sldId="273"/>
            <ac:spMk id="4" creationId="{3664BBB6-A42C-EAA1-204A-EB3A7F334F2E}"/>
          </ac:spMkLst>
        </pc:spChg>
        <pc:spChg chg="mod">
          <ac:chgData name="Sara Betancur Giraldo" userId="9db8a6a0-dbc1-4136-9544-1eb0a2ea7605" providerId="ADAL" clId="{88003AAA-CC14-4533-877E-8C04CA1A1FAF}" dt="2025-01-09T22:05:04.450" v="205"/>
          <ac:spMkLst>
            <pc:docMk/>
            <pc:sldMk cId="2359300780" sldId="273"/>
            <ac:spMk id="5" creationId="{19F3024B-BAA0-70A1-B67C-589D0C615202}"/>
          </ac:spMkLst>
        </pc:spChg>
        <pc:picChg chg="mod">
          <ac:chgData name="Sara Betancur Giraldo" userId="9db8a6a0-dbc1-4136-9544-1eb0a2ea7605" providerId="ADAL" clId="{88003AAA-CC14-4533-877E-8C04CA1A1FAF}" dt="2025-01-09T22:05:28.988" v="207" actId="14826"/>
          <ac:picMkLst>
            <pc:docMk/>
            <pc:sldMk cId="2359300780" sldId="273"/>
            <ac:picMk id="2" creationId="{29DDE8EC-BC0D-06D3-E721-52AB756D7622}"/>
          </ac:picMkLst>
        </pc:picChg>
        <pc:picChg chg="mod">
          <ac:chgData name="Sara Betancur Giraldo" userId="9db8a6a0-dbc1-4136-9544-1eb0a2ea7605" providerId="ADAL" clId="{88003AAA-CC14-4533-877E-8C04CA1A1FAF}" dt="2025-01-09T22:05:22.685" v="206" actId="14826"/>
          <ac:picMkLst>
            <pc:docMk/>
            <pc:sldMk cId="2359300780" sldId="273"/>
            <ac:picMk id="3" creationId="{9B9C613A-57CD-BB13-2301-6F7800DDD6ED}"/>
          </ac:picMkLst>
        </pc:picChg>
        <pc:picChg chg="mod">
          <ac:chgData name="Sara Betancur Giraldo" userId="9db8a6a0-dbc1-4136-9544-1eb0a2ea7605" providerId="ADAL" clId="{88003AAA-CC14-4533-877E-8C04CA1A1FAF}" dt="2025-01-09T22:05:37.649" v="208" actId="14826"/>
          <ac:picMkLst>
            <pc:docMk/>
            <pc:sldMk cId="2359300780" sldId="273"/>
            <ac:picMk id="9" creationId="{0EDF193F-B3C4-2D57-E709-788311DA72E9}"/>
          </ac:picMkLst>
        </pc:picChg>
      </pc:sldChg>
      <pc:sldChg chg="modSp add">
        <pc:chgData name="Sara Betancur Giraldo" userId="9db8a6a0-dbc1-4136-9544-1eb0a2ea7605" providerId="ADAL" clId="{88003AAA-CC14-4533-877E-8C04CA1A1FAF}" dt="2025-01-09T22:06:19.690" v="211" actId="14826"/>
        <pc:sldMkLst>
          <pc:docMk/>
          <pc:sldMk cId="3408032429" sldId="274"/>
        </pc:sldMkLst>
        <pc:picChg chg="mod">
          <ac:chgData name="Sara Betancur Giraldo" userId="9db8a6a0-dbc1-4136-9544-1eb0a2ea7605" providerId="ADAL" clId="{88003AAA-CC14-4533-877E-8C04CA1A1FAF}" dt="2025-01-09T22:06:07.895" v="210" actId="14826"/>
          <ac:picMkLst>
            <pc:docMk/>
            <pc:sldMk cId="3408032429" sldId="274"/>
            <ac:picMk id="2" creationId="{D1A3CF2D-5723-991F-4573-96070D46EE7E}"/>
          </ac:picMkLst>
        </pc:picChg>
        <pc:picChg chg="mod">
          <ac:chgData name="Sara Betancur Giraldo" userId="9db8a6a0-dbc1-4136-9544-1eb0a2ea7605" providerId="ADAL" clId="{88003AAA-CC14-4533-877E-8C04CA1A1FAF}" dt="2025-01-09T22:05:59.745" v="209" actId="14826"/>
          <ac:picMkLst>
            <pc:docMk/>
            <pc:sldMk cId="3408032429" sldId="274"/>
            <ac:picMk id="3" creationId="{3B0E9ABB-B08E-D0BD-EBE9-DF81E455F8E6}"/>
          </ac:picMkLst>
        </pc:picChg>
        <pc:picChg chg="mod">
          <ac:chgData name="Sara Betancur Giraldo" userId="9db8a6a0-dbc1-4136-9544-1eb0a2ea7605" providerId="ADAL" clId="{88003AAA-CC14-4533-877E-8C04CA1A1FAF}" dt="2025-01-09T22:06:19.690" v="211" actId="14826"/>
          <ac:picMkLst>
            <pc:docMk/>
            <pc:sldMk cId="3408032429" sldId="274"/>
            <ac:picMk id="9" creationId="{DFD53020-75DA-B784-4CA4-F7905A891B9A}"/>
          </ac:picMkLst>
        </pc:picChg>
      </pc:sldChg>
      <pc:sldChg chg="modSp add">
        <pc:chgData name="Sara Betancur Giraldo" userId="9db8a6a0-dbc1-4136-9544-1eb0a2ea7605" providerId="ADAL" clId="{88003AAA-CC14-4533-877E-8C04CA1A1FAF}" dt="2025-01-09T22:09:34.814" v="214" actId="14826"/>
        <pc:sldMkLst>
          <pc:docMk/>
          <pc:sldMk cId="1344350823" sldId="275"/>
        </pc:sldMkLst>
        <pc:picChg chg="mod">
          <ac:chgData name="Sara Betancur Giraldo" userId="9db8a6a0-dbc1-4136-9544-1eb0a2ea7605" providerId="ADAL" clId="{88003AAA-CC14-4533-877E-8C04CA1A1FAF}" dt="2025-01-09T22:09:27.070" v="213" actId="14826"/>
          <ac:picMkLst>
            <pc:docMk/>
            <pc:sldMk cId="1344350823" sldId="275"/>
            <ac:picMk id="2" creationId="{298D58FF-E12A-A750-7136-E0541F2D4FD8}"/>
          </ac:picMkLst>
        </pc:picChg>
        <pc:picChg chg="mod">
          <ac:chgData name="Sara Betancur Giraldo" userId="9db8a6a0-dbc1-4136-9544-1eb0a2ea7605" providerId="ADAL" clId="{88003AAA-CC14-4533-877E-8C04CA1A1FAF}" dt="2025-01-09T22:09:18.900" v="212" actId="14826"/>
          <ac:picMkLst>
            <pc:docMk/>
            <pc:sldMk cId="1344350823" sldId="275"/>
            <ac:picMk id="3" creationId="{861C9B5A-08A8-672E-3112-2B0D9AA1F1DD}"/>
          </ac:picMkLst>
        </pc:picChg>
        <pc:picChg chg="mod">
          <ac:chgData name="Sara Betancur Giraldo" userId="9db8a6a0-dbc1-4136-9544-1eb0a2ea7605" providerId="ADAL" clId="{88003AAA-CC14-4533-877E-8C04CA1A1FAF}" dt="2025-01-09T22:09:34.814" v="214" actId="14826"/>
          <ac:picMkLst>
            <pc:docMk/>
            <pc:sldMk cId="1344350823" sldId="275"/>
            <ac:picMk id="9" creationId="{FDC7C253-67E2-A177-76C0-4E1F540B26ED}"/>
          </ac:picMkLst>
        </pc:picChg>
      </pc:sldChg>
      <pc:sldChg chg="modSp add">
        <pc:chgData name="Sara Betancur Giraldo" userId="9db8a6a0-dbc1-4136-9544-1eb0a2ea7605" providerId="ADAL" clId="{88003AAA-CC14-4533-877E-8C04CA1A1FAF}" dt="2025-01-09T22:12:46.230" v="218" actId="14826"/>
        <pc:sldMkLst>
          <pc:docMk/>
          <pc:sldMk cId="868646363" sldId="276"/>
        </pc:sldMkLst>
        <pc:picChg chg="mod">
          <ac:chgData name="Sara Betancur Giraldo" userId="9db8a6a0-dbc1-4136-9544-1eb0a2ea7605" providerId="ADAL" clId="{88003AAA-CC14-4533-877E-8C04CA1A1FAF}" dt="2025-01-09T22:12:15.184" v="217" actId="14826"/>
          <ac:picMkLst>
            <pc:docMk/>
            <pc:sldMk cId="868646363" sldId="276"/>
            <ac:picMk id="2" creationId="{F5785549-AE70-DA07-6644-6119DE6CDB46}"/>
          </ac:picMkLst>
        </pc:picChg>
        <pc:picChg chg="mod">
          <ac:chgData name="Sara Betancur Giraldo" userId="9db8a6a0-dbc1-4136-9544-1eb0a2ea7605" providerId="ADAL" clId="{88003AAA-CC14-4533-877E-8C04CA1A1FAF}" dt="2025-01-09T22:12:08.344" v="216" actId="14826"/>
          <ac:picMkLst>
            <pc:docMk/>
            <pc:sldMk cId="868646363" sldId="276"/>
            <ac:picMk id="3" creationId="{728FF3A4-2DF0-8A2A-7700-ED1504559252}"/>
          </ac:picMkLst>
        </pc:picChg>
        <pc:picChg chg="mod">
          <ac:chgData name="Sara Betancur Giraldo" userId="9db8a6a0-dbc1-4136-9544-1eb0a2ea7605" providerId="ADAL" clId="{88003AAA-CC14-4533-877E-8C04CA1A1FAF}" dt="2025-01-09T22:12:46.230" v="218" actId="14826"/>
          <ac:picMkLst>
            <pc:docMk/>
            <pc:sldMk cId="868646363" sldId="276"/>
            <ac:picMk id="9" creationId="{FE71445E-A4F7-64F6-6D30-1F08D4614E4A}"/>
          </ac:picMkLst>
        </pc:picChg>
      </pc:sldChg>
      <pc:sldChg chg="modSp add">
        <pc:chgData name="Sara Betancur Giraldo" userId="9db8a6a0-dbc1-4136-9544-1eb0a2ea7605" providerId="ADAL" clId="{88003AAA-CC14-4533-877E-8C04CA1A1FAF}" dt="2025-01-09T22:13:11.735" v="221" actId="14826"/>
        <pc:sldMkLst>
          <pc:docMk/>
          <pc:sldMk cId="1356424384" sldId="277"/>
        </pc:sldMkLst>
        <pc:picChg chg="mod">
          <ac:chgData name="Sara Betancur Giraldo" userId="9db8a6a0-dbc1-4136-9544-1eb0a2ea7605" providerId="ADAL" clId="{88003AAA-CC14-4533-877E-8C04CA1A1FAF}" dt="2025-01-09T22:13:03.145" v="220" actId="14826"/>
          <ac:picMkLst>
            <pc:docMk/>
            <pc:sldMk cId="1356424384" sldId="277"/>
            <ac:picMk id="2" creationId="{FE6CF498-E124-2DDA-FCCE-1C4A2CEA9684}"/>
          </ac:picMkLst>
        </pc:picChg>
        <pc:picChg chg="mod">
          <ac:chgData name="Sara Betancur Giraldo" userId="9db8a6a0-dbc1-4136-9544-1eb0a2ea7605" providerId="ADAL" clId="{88003AAA-CC14-4533-877E-8C04CA1A1FAF}" dt="2025-01-09T22:12:56.669" v="219" actId="14826"/>
          <ac:picMkLst>
            <pc:docMk/>
            <pc:sldMk cId="1356424384" sldId="277"/>
            <ac:picMk id="3" creationId="{530E3357-DF8A-01F4-1942-7EFB320C400D}"/>
          </ac:picMkLst>
        </pc:picChg>
        <pc:picChg chg="mod">
          <ac:chgData name="Sara Betancur Giraldo" userId="9db8a6a0-dbc1-4136-9544-1eb0a2ea7605" providerId="ADAL" clId="{88003AAA-CC14-4533-877E-8C04CA1A1FAF}" dt="2025-01-09T22:13:11.735" v="221" actId="14826"/>
          <ac:picMkLst>
            <pc:docMk/>
            <pc:sldMk cId="1356424384" sldId="277"/>
            <ac:picMk id="9" creationId="{C8A778B1-4BAE-3553-79E4-C1CF6258C956}"/>
          </ac:picMkLst>
        </pc:picChg>
      </pc:sldChg>
      <pc:sldChg chg="modSp add">
        <pc:chgData name="Sara Betancur Giraldo" userId="9db8a6a0-dbc1-4136-9544-1eb0a2ea7605" providerId="ADAL" clId="{88003AAA-CC14-4533-877E-8C04CA1A1FAF}" dt="2025-01-09T22:13:49.655" v="224" actId="14826"/>
        <pc:sldMkLst>
          <pc:docMk/>
          <pc:sldMk cId="2330409442" sldId="278"/>
        </pc:sldMkLst>
        <pc:picChg chg="mod">
          <ac:chgData name="Sara Betancur Giraldo" userId="9db8a6a0-dbc1-4136-9544-1eb0a2ea7605" providerId="ADAL" clId="{88003AAA-CC14-4533-877E-8C04CA1A1FAF}" dt="2025-01-09T22:13:37.836" v="223" actId="14826"/>
          <ac:picMkLst>
            <pc:docMk/>
            <pc:sldMk cId="2330409442" sldId="278"/>
            <ac:picMk id="2" creationId="{D4BEA1C5-1E86-0070-7764-3589800BDEF6}"/>
          </ac:picMkLst>
        </pc:picChg>
        <pc:picChg chg="mod">
          <ac:chgData name="Sara Betancur Giraldo" userId="9db8a6a0-dbc1-4136-9544-1eb0a2ea7605" providerId="ADAL" clId="{88003AAA-CC14-4533-877E-8C04CA1A1FAF}" dt="2025-01-09T22:13:28.613" v="222" actId="14826"/>
          <ac:picMkLst>
            <pc:docMk/>
            <pc:sldMk cId="2330409442" sldId="278"/>
            <ac:picMk id="3" creationId="{6A3F3725-5A1F-D5EA-E58A-D0C559E4313C}"/>
          </ac:picMkLst>
        </pc:picChg>
        <pc:picChg chg="mod">
          <ac:chgData name="Sara Betancur Giraldo" userId="9db8a6a0-dbc1-4136-9544-1eb0a2ea7605" providerId="ADAL" clId="{88003AAA-CC14-4533-877E-8C04CA1A1FAF}" dt="2025-01-09T22:13:49.655" v="224" actId="14826"/>
          <ac:picMkLst>
            <pc:docMk/>
            <pc:sldMk cId="2330409442" sldId="278"/>
            <ac:picMk id="9" creationId="{2C798368-2052-AD9C-206D-016EC6E0A48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9C14-9243-DC76-CB8F-3CEFDEC17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C160A-33C2-3CF8-C5C1-B8F84E368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DB918-4919-D815-2FE8-AEB2BE22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5B27-D44D-42C0-BD99-25A8DC071F25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7114C-4ED8-D125-F7F8-703BA8109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0E33C-5A08-EDDD-C80C-55926764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2FA0-3070-4BCD-9DAC-E30EE7866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8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95E9A-55A4-2BF5-D02A-9BDD3403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2C4FD3-9B43-C8B5-3C60-28D41DE98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A532E-D46E-AD0A-E412-5014142C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5B27-D44D-42C0-BD99-25A8DC071F25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0024C-AC82-FD8E-CA54-4AA3DF327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C39A1-1C67-88BB-1B73-56BBF1062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2FA0-3070-4BCD-9DAC-E30EE7866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33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2BA2B-6A40-7FDA-CD40-D076D923EF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3B753-F331-0A08-E458-4D53703EC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47EF5-D98B-43AA-1042-579AB19C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5B27-D44D-42C0-BD99-25A8DC071F25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C849F-0C8E-A18D-E1FF-51D1DC614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7BE3F-A7DC-FE26-7748-BF95A09B7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2FA0-3070-4BCD-9DAC-E30EE7866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9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E803-E5EA-791B-A010-84A3ED399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3AAA4-DFCC-BC82-084F-036125683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8BB58-12C0-7B28-0F2A-7498452C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5B27-D44D-42C0-BD99-25A8DC071F25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6B384-30BA-6C39-C78F-244EF3402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78C26-40BF-DCDA-F817-D3AE805A2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2FA0-3070-4BCD-9DAC-E30EE7866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74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9675E-2E49-01D9-7A86-FC57DF255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99EB9-7E9D-B7EA-919E-26EF612E4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49B2A-2A02-08E4-EC4F-8A54E12C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5B27-D44D-42C0-BD99-25A8DC071F25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BB6A8-A1BF-CB7B-642B-4F19BBD6F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8F4E6-2A1F-674B-7C34-76A6B3CA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2FA0-3070-4BCD-9DAC-E30EE7866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51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D8C4B-8040-1298-20CF-18BDE2BFF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DAD5E-A67D-125E-3058-C93CCED80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173E4-317A-B4DE-8BFA-30E84D154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5C33B-D455-C7E0-7DE3-65771EE72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5B27-D44D-42C0-BD99-25A8DC071F25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31F99-E358-A9C4-1E7A-8B96D87A2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045E1-E3BE-A1F3-EFD4-9196967E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2FA0-3070-4BCD-9DAC-E30EE7866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93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9961B-A4FC-43A5-DBD4-4C6EBE9F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2A6AB-CE4A-21CA-60AB-781C1EC82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E36FD-BE4C-8DE9-9C57-9107D783B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098AFD-6036-E598-1C1C-8EB7009F31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79EE4C-D084-244E-2943-0F4B54D40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2D23A2-818C-AD15-D59C-8FD959A3E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5B27-D44D-42C0-BD99-25A8DC071F25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E313FF-FF45-B13D-851C-4412D14F0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3CDC1-C804-D8DC-5726-3A86A8EE9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2FA0-3070-4BCD-9DAC-E30EE7866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4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DA4F-8D34-702C-8B81-383872D0D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2C3804-7E8B-2161-2FD9-EDCB6F58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5B27-D44D-42C0-BD99-25A8DC071F25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61090D-0EAB-597A-6FB8-1B806EDD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29B07-6219-BE9E-F9E3-05BD5B439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2FA0-3070-4BCD-9DAC-E30EE7866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15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3771EC-807E-E422-46FC-1D418315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5B27-D44D-42C0-BD99-25A8DC071F25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CCE74-A5C5-1C50-FEC5-FBF33454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EC700-1747-E93B-9E4C-68F288802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2FA0-3070-4BCD-9DAC-E30EE7866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53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3238-5A98-C473-3DD5-0417F1EB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6F5DD-EDE5-6F25-0712-B43C972D3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E1585-9896-70CD-8539-B95AFC2C4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BDDFF-A066-D117-8A4D-D5CD5CD8A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5B27-D44D-42C0-BD99-25A8DC071F25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4A721-C634-1FF7-A3AC-0D2AA4DEB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C0C68-FD15-12BD-CF11-952C9ACA3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2FA0-3070-4BCD-9DAC-E30EE7866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51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5BB96-A027-5211-BBB1-FFAAB5D9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F0135-DC93-2C7C-5560-53B983822B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AFDB8-68FD-ABC4-3D35-318305B5C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4740A-C206-247C-7933-B3F57C5B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5B27-D44D-42C0-BD99-25A8DC071F25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D130D-9B82-CAC9-6520-6A6376F4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C4B87-BD47-3C95-3013-C2CF5417E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2FA0-3070-4BCD-9DAC-E30EE7866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26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CE58A4-0372-DCF3-CA65-2F482583F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4B009-DFE9-16F5-BDB9-5E2B4C5DA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F30FF-5FAD-531A-4DED-D5D54AC984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4C5B27-D44D-42C0-BD99-25A8DC071F25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D7AE2-7720-2CE8-067C-3F345C8440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5C0BE-867E-445F-1880-9F87C357E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BA2FA0-3070-4BCD-9DAC-E30EE7866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86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12" Type="http://schemas.openxmlformats.org/officeDocument/2006/relationships/image" Target="../media/image58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1.sv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0" Type="http://schemas.openxmlformats.org/officeDocument/2006/relationships/image" Target="../media/image88.sv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7" Type="http://schemas.openxmlformats.org/officeDocument/2006/relationships/image" Target="../media/image95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C6B291-12E0-DBB8-7C71-4D522A380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nCar</a:t>
            </a:r>
            <a:r>
              <a:rPr lang="en-US" dirty="0"/>
              <a:t> = 1000</a:t>
            </a:r>
          </a:p>
        </p:txBody>
      </p:sp>
    </p:spTree>
    <p:extLst>
      <p:ext uri="{BB962C8B-B14F-4D97-AF65-F5344CB8AC3E}">
        <p14:creationId xmlns:p14="http://schemas.microsoft.com/office/powerpoint/2010/main" val="2452765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3CF22-88A4-1220-BE04-A95081FF1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DDE8EC-BC0D-06D3-E721-52AB756D7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1254" y="3550271"/>
            <a:ext cx="4288609" cy="21703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9C613A-57CD-BB13-2301-6F7800DDD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1254" y="1226653"/>
            <a:ext cx="4288609" cy="2170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4BBB6-A42C-EAA1-204A-EB3A7F334F2E}"/>
              </a:ext>
            </a:extLst>
          </p:cNvPr>
          <p:cNvSpPr txBox="1"/>
          <p:nvPr/>
        </p:nvSpPr>
        <p:spPr>
          <a:xfrm>
            <a:off x="0" y="2382767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 Acc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3024B-BAA0-70A1-B67C-589D0C615202}"/>
              </a:ext>
            </a:extLst>
          </p:cNvPr>
          <p:cNvSpPr txBox="1"/>
          <p:nvPr/>
        </p:nvSpPr>
        <p:spPr>
          <a:xfrm>
            <a:off x="0" y="4169126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Travel 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DF193F-B3C4-2D57-E709-788311DA7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8239" y="2661700"/>
            <a:ext cx="4297680" cy="21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00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3C640-1EF1-1004-662F-02AD165AA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A3CF2D-5723-991F-4573-96070D46E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1254" y="3550271"/>
            <a:ext cx="4288609" cy="21703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0E9ABB-B08E-D0BD-EBE9-DF81E455F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1254" y="1226653"/>
            <a:ext cx="4288609" cy="21703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4C785E-9E77-0DBC-59A2-A68D0159FB6E}"/>
              </a:ext>
            </a:extLst>
          </p:cNvPr>
          <p:cNvSpPr txBox="1"/>
          <p:nvPr/>
        </p:nvSpPr>
        <p:spPr>
          <a:xfrm>
            <a:off x="0" y="2382767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Trip Acc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F4754-1F91-C740-AFD7-3BE900EC45B2}"/>
              </a:ext>
            </a:extLst>
          </p:cNvPr>
          <p:cNvSpPr txBox="1"/>
          <p:nvPr/>
        </p:nvSpPr>
        <p:spPr>
          <a:xfrm>
            <a:off x="0" y="4169126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 Acc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53020-75DA-B784-4CA4-F7905A891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8240" y="2661700"/>
            <a:ext cx="4297678" cy="21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3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1995A-C30F-88FF-4090-9BBC577D4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8D58FF-E12A-A750-7136-E0541F2D4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1255" y="3550271"/>
            <a:ext cx="4288607" cy="21703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1C9B5A-08A8-672E-3112-2B0D9AA1F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1255" y="1226653"/>
            <a:ext cx="4288607" cy="21703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D8E4C2-E013-6BD7-8250-65D30C03E7BB}"/>
              </a:ext>
            </a:extLst>
          </p:cNvPr>
          <p:cNvSpPr txBox="1"/>
          <p:nvPr/>
        </p:nvSpPr>
        <p:spPr>
          <a:xfrm>
            <a:off x="0" y="2382767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Dest Acc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B7A45-2245-43E6-D7D6-8DCFFE2937DE}"/>
              </a:ext>
            </a:extLst>
          </p:cNvPr>
          <p:cNvSpPr txBox="1"/>
          <p:nvPr/>
        </p:nvSpPr>
        <p:spPr>
          <a:xfrm>
            <a:off x="0" y="4169126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Trip Acc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C7C253-67E2-A177-76C0-4E1F540B2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8240" y="2661700"/>
            <a:ext cx="4297678" cy="21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50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BF5A739-350A-5BBC-31D6-59D67C397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6650" y="947571"/>
            <a:ext cx="3473081" cy="27215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5772322-BB0A-2225-FEC0-6EB118C79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32822" y="939746"/>
            <a:ext cx="3493053" cy="2737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AC0FEAC-C7F6-8A5D-6EEA-28C8FF69EC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184354" y="947572"/>
            <a:ext cx="3473082" cy="272151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32A5994-6F42-7079-7CC9-BFC3674758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06650" y="3705513"/>
            <a:ext cx="3473081" cy="272151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589D510-3A58-FC63-C435-CB6C3F5ACC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332822" y="3697688"/>
            <a:ext cx="3493053" cy="27371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AC3638A-E44B-BA40-EE28-1C915BB71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184354" y="3705514"/>
            <a:ext cx="3473082" cy="27215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604465-BE38-29D5-F776-800BDCE45C5B}"/>
              </a:ext>
            </a:extLst>
          </p:cNvPr>
          <p:cNvSpPr txBox="1"/>
          <p:nvPr/>
        </p:nvSpPr>
        <p:spPr>
          <a:xfrm>
            <a:off x="484632" y="490157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Travel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12F925-EF4D-2C56-7CD7-C76206BD46BB}"/>
              </a:ext>
            </a:extLst>
          </p:cNvPr>
          <p:cNvSpPr txBox="1"/>
          <p:nvPr/>
        </p:nvSpPr>
        <p:spPr>
          <a:xfrm>
            <a:off x="4323484" y="490157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 Acc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CF1194-9A88-B659-DD22-23DFD0DC7482}"/>
              </a:ext>
            </a:extLst>
          </p:cNvPr>
          <p:cNvSpPr txBox="1"/>
          <p:nvPr/>
        </p:nvSpPr>
        <p:spPr>
          <a:xfrm>
            <a:off x="8162336" y="490157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Trip Acc</a:t>
            </a:r>
          </a:p>
        </p:txBody>
      </p:sp>
    </p:spTree>
    <p:extLst>
      <p:ext uri="{BB962C8B-B14F-4D97-AF65-F5344CB8AC3E}">
        <p14:creationId xmlns:p14="http://schemas.microsoft.com/office/powerpoint/2010/main" val="1242924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9210AED-B65C-0586-90DE-2E1E20389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6101" y="2269088"/>
            <a:ext cx="3514181" cy="276071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C742221-1088-76EB-F857-0B59A9554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12153" y="2261150"/>
            <a:ext cx="3534390" cy="277659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CE10919-4942-D4CC-73D5-7CDBB5CDC5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163805" y="2269089"/>
            <a:ext cx="3514182" cy="2760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FE1E03-ABFE-1ACF-F467-1022D60DE147}"/>
              </a:ext>
            </a:extLst>
          </p:cNvPr>
          <p:cNvSpPr txBox="1"/>
          <p:nvPr/>
        </p:nvSpPr>
        <p:spPr>
          <a:xfrm>
            <a:off x="484632" y="1698506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 Acc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B854E-903E-C70C-BBB7-06D980D3A7D0}"/>
              </a:ext>
            </a:extLst>
          </p:cNvPr>
          <p:cNvSpPr txBox="1"/>
          <p:nvPr/>
        </p:nvSpPr>
        <p:spPr>
          <a:xfrm>
            <a:off x="4323484" y="1698506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Trip Acc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7432A-CD5E-9B67-DEC0-A3AFD4F30FA1}"/>
              </a:ext>
            </a:extLst>
          </p:cNvPr>
          <p:cNvSpPr txBox="1"/>
          <p:nvPr/>
        </p:nvSpPr>
        <p:spPr>
          <a:xfrm>
            <a:off x="8162336" y="1698506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Dest Acc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30513C9-7DC2-F3AB-0CD8-777AC1B71D19}"/>
              </a:ext>
            </a:extLst>
          </p:cNvPr>
          <p:cNvSpPr txBox="1">
            <a:spLocks/>
          </p:cNvSpPr>
          <p:nvPr/>
        </p:nvSpPr>
        <p:spPr>
          <a:xfrm>
            <a:off x="838200" y="179631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Destination deficit</a:t>
            </a:r>
          </a:p>
        </p:txBody>
      </p:sp>
    </p:spTree>
    <p:extLst>
      <p:ext uri="{BB962C8B-B14F-4D97-AF65-F5344CB8AC3E}">
        <p14:creationId xmlns:p14="http://schemas.microsoft.com/office/powerpoint/2010/main" val="4098986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1700F-32C7-CA7E-6E48-0F40E2259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037060-859E-BEF4-F262-7664AC9F8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nCar</a:t>
            </a:r>
            <a:r>
              <a:rPr lang="en-US" dirty="0"/>
              <a:t> = 4000</a:t>
            </a:r>
          </a:p>
        </p:txBody>
      </p:sp>
    </p:spTree>
    <p:extLst>
      <p:ext uri="{BB962C8B-B14F-4D97-AF65-F5344CB8AC3E}">
        <p14:creationId xmlns:p14="http://schemas.microsoft.com/office/powerpoint/2010/main" val="3032112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FC318-C2D6-C407-4EB8-F1E6CA0E8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E65FB7-6515-3DDA-CE84-BB1C25508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7308" y="1674254"/>
            <a:ext cx="3509696" cy="17761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A03062-04E1-906F-D8BE-193822ACE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365" y="1674254"/>
            <a:ext cx="3529879" cy="1786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B7A1F9-5125-15FF-D374-2F095CC41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6047" y="1674255"/>
            <a:ext cx="3509698" cy="1776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F97025-727B-0DDF-C775-9609237C6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633" y="3631886"/>
            <a:ext cx="3529879" cy="1786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904D1B-2ED4-FCEE-4AAA-33046D4CE4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597" y="3631886"/>
            <a:ext cx="3509696" cy="17761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900257-17D5-A14D-308B-99E3279CE0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2336" y="3631886"/>
            <a:ext cx="3509696" cy="17761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44370A-CFA4-1696-A253-8623C2A10655}"/>
              </a:ext>
            </a:extLst>
          </p:cNvPr>
          <p:cNvSpPr txBox="1"/>
          <p:nvPr/>
        </p:nvSpPr>
        <p:spPr>
          <a:xfrm>
            <a:off x="975360" y="701040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Travel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5DF91-023B-18D0-8024-97353B0E3626}"/>
              </a:ext>
            </a:extLst>
          </p:cNvPr>
          <p:cNvSpPr txBox="1"/>
          <p:nvPr/>
        </p:nvSpPr>
        <p:spPr>
          <a:xfrm>
            <a:off x="4612640" y="701040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 Acc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763F78-BC59-7482-DF4F-B93DE19CBA15}"/>
              </a:ext>
            </a:extLst>
          </p:cNvPr>
          <p:cNvSpPr txBox="1"/>
          <p:nvPr/>
        </p:nvSpPr>
        <p:spPr>
          <a:xfrm>
            <a:off x="8616704" y="701040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Trip Acc</a:t>
            </a:r>
          </a:p>
        </p:txBody>
      </p:sp>
    </p:spTree>
    <p:extLst>
      <p:ext uri="{BB962C8B-B14F-4D97-AF65-F5344CB8AC3E}">
        <p14:creationId xmlns:p14="http://schemas.microsoft.com/office/powerpoint/2010/main" val="3899679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462AB-E044-AB71-301D-03A26BEFC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785549-AE70-DA07-6644-6119DE6CD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1254" y="3550271"/>
            <a:ext cx="4288609" cy="21703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8FF3A4-2DF0-8A2A-7700-ED1504559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1254" y="1226653"/>
            <a:ext cx="4288609" cy="21703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6E6866-CAA8-1FF6-FF03-28E1BD3E0300}"/>
              </a:ext>
            </a:extLst>
          </p:cNvPr>
          <p:cNvSpPr txBox="1"/>
          <p:nvPr/>
        </p:nvSpPr>
        <p:spPr>
          <a:xfrm>
            <a:off x="0" y="2382767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 Acc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271FD-79A1-A788-5D94-86D0DC3671D4}"/>
              </a:ext>
            </a:extLst>
          </p:cNvPr>
          <p:cNvSpPr txBox="1"/>
          <p:nvPr/>
        </p:nvSpPr>
        <p:spPr>
          <a:xfrm>
            <a:off x="0" y="4169126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Travel 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71445E-A4F7-64F6-6D30-1F08D4614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8240" y="2661700"/>
            <a:ext cx="4297678" cy="21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46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C6D2A-C6D1-0B6E-671A-1B1ED8268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6CF498-E124-2DDA-FCCE-1C4A2CEA9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1255" y="3550271"/>
            <a:ext cx="4288607" cy="21703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0E3357-DF8A-01F4-1942-7EFB320C4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1255" y="1226653"/>
            <a:ext cx="4288607" cy="21703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248DA-7D00-D5AC-3070-8E882757BE86}"/>
              </a:ext>
            </a:extLst>
          </p:cNvPr>
          <p:cNvSpPr txBox="1"/>
          <p:nvPr/>
        </p:nvSpPr>
        <p:spPr>
          <a:xfrm>
            <a:off x="0" y="2382767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Trip Acc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ED8C5-D8A3-B8AA-52DE-75AEB4663C34}"/>
              </a:ext>
            </a:extLst>
          </p:cNvPr>
          <p:cNvSpPr txBox="1"/>
          <p:nvPr/>
        </p:nvSpPr>
        <p:spPr>
          <a:xfrm>
            <a:off x="0" y="4169126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 Acc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778B1-4BAE-3553-79E4-C1CF6258C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8240" y="2661700"/>
            <a:ext cx="4297678" cy="21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24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C36F7-D938-4A71-63A9-1A5615184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BEA1C5-1E86-0070-7764-3589800BD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1255" y="3550271"/>
            <a:ext cx="4288607" cy="2170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3F3725-5A1F-D5EA-E58A-D0C559E43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1255" y="1226653"/>
            <a:ext cx="4288607" cy="2170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49EC5F-9D11-FFFF-1CC8-8544351B4FC4}"/>
              </a:ext>
            </a:extLst>
          </p:cNvPr>
          <p:cNvSpPr txBox="1"/>
          <p:nvPr/>
        </p:nvSpPr>
        <p:spPr>
          <a:xfrm>
            <a:off x="0" y="2382767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Dest Acc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D3AF3-E34C-BAFF-75AD-9CDE8F11601F}"/>
              </a:ext>
            </a:extLst>
          </p:cNvPr>
          <p:cNvSpPr txBox="1"/>
          <p:nvPr/>
        </p:nvSpPr>
        <p:spPr>
          <a:xfrm>
            <a:off x="0" y="4169126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Trip Acc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798368-2052-AD9C-206D-016EC6E0A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8241" y="2661700"/>
            <a:ext cx="4297676" cy="21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09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A2A6F42-6740-ADD7-6349-671845C54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597" y="1674254"/>
            <a:ext cx="3517119" cy="1776145"/>
          </a:xfrm>
          <a:prstGeom prst="rect">
            <a:avLst/>
          </a:prstGeom>
        </p:spPr>
      </p:pic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72DBF793-1CD0-537E-AC03-7994ED505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74254"/>
            <a:ext cx="3537345" cy="1786359"/>
          </a:xfrm>
          <a:prstGeom prst="rect">
            <a:avLst/>
          </a:prstGeom>
        </p:spPr>
      </p:pic>
      <p:pic>
        <p:nvPicPr>
          <p:cNvPr id="4" name="Picture 3" descr="A graph of a number of travel time&#10;&#10;Description automatically generated">
            <a:extLst>
              <a:ext uri="{FF2B5EF4-FFF2-40B4-BE49-F238E27FC236}">
                <a16:creationId xmlns:a16="http://schemas.microsoft.com/office/drawing/2014/main" id="{6A951936-B1FF-3B4B-263B-6591DA08C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74255"/>
            <a:ext cx="3517120" cy="1776146"/>
          </a:xfrm>
          <a:prstGeom prst="rect">
            <a:avLst/>
          </a:prstGeom>
        </p:spPr>
      </p:pic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2391D311-3C5C-BDE2-E5EF-B0F4687A0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3" y="3631886"/>
            <a:ext cx="3529880" cy="1786359"/>
          </a:xfrm>
          <a:prstGeom prst="rect">
            <a:avLst/>
          </a:prstGeom>
        </p:spPr>
      </p:pic>
      <p:pic>
        <p:nvPicPr>
          <p:cNvPr id="10" name="Picture 9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864D867-F405-0E35-3B17-54BB1F2BA6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597" y="3631886"/>
            <a:ext cx="3509697" cy="1776145"/>
          </a:xfrm>
          <a:prstGeom prst="rect">
            <a:avLst/>
          </a:prstGeom>
        </p:spPr>
      </p:pic>
      <p:pic>
        <p:nvPicPr>
          <p:cNvPr id="12" name="Picture 11" descr="A graph of a trip travel time&#10;&#10;Description automatically generated">
            <a:extLst>
              <a:ext uri="{FF2B5EF4-FFF2-40B4-BE49-F238E27FC236}">
                <a16:creationId xmlns:a16="http://schemas.microsoft.com/office/drawing/2014/main" id="{2A8FB493-DC86-7758-5401-D755F5459E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3631886"/>
            <a:ext cx="3509697" cy="17761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34BA42-C7FC-B9C5-4F64-497C371886C5}"/>
              </a:ext>
            </a:extLst>
          </p:cNvPr>
          <p:cNvSpPr txBox="1"/>
          <p:nvPr/>
        </p:nvSpPr>
        <p:spPr>
          <a:xfrm>
            <a:off x="975360" y="701040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Travel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DAD9D3-2258-DA07-17E0-6265D2CAEE7E}"/>
              </a:ext>
            </a:extLst>
          </p:cNvPr>
          <p:cNvSpPr txBox="1"/>
          <p:nvPr/>
        </p:nvSpPr>
        <p:spPr>
          <a:xfrm>
            <a:off x="4612640" y="701040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 Acc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A1A205-C6C4-5831-5D71-9022D5E02E74}"/>
              </a:ext>
            </a:extLst>
          </p:cNvPr>
          <p:cNvSpPr txBox="1"/>
          <p:nvPr/>
        </p:nvSpPr>
        <p:spPr>
          <a:xfrm>
            <a:off x="8616704" y="701040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Trip Acc</a:t>
            </a:r>
          </a:p>
        </p:txBody>
      </p:sp>
    </p:spTree>
    <p:extLst>
      <p:ext uri="{BB962C8B-B14F-4D97-AF65-F5344CB8AC3E}">
        <p14:creationId xmlns:p14="http://schemas.microsoft.com/office/powerpoint/2010/main" val="51508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42D95-0A31-29AD-8D36-2AEC5C1C1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ACB8B6C-4950-172D-72BE-40A9FB595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4632" y="947571"/>
            <a:ext cx="3517118" cy="27215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C4D8365-F4B1-E4DF-CC72-FFEA38E40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10677" y="939746"/>
            <a:ext cx="3537343" cy="273715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B59FC6A-55D8-D2E9-31A2-3B6DE5DB1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162336" y="947572"/>
            <a:ext cx="3517119" cy="272151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0E4129C-31EA-A56F-2F09-35509C8912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84632" y="3705513"/>
            <a:ext cx="3517117" cy="272150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33D1317-4AC6-77C2-7848-C1416BDEF3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310677" y="3697688"/>
            <a:ext cx="3537342" cy="273715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C2F7D2B-EDF2-8210-EB04-68E6F8875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162336" y="3705514"/>
            <a:ext cx="3517118" cy="27215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1568B5-07D3-5A56-8A72-6AB7D20D9516}"/>
              </a:ext>
            </a:extLst>
          </p:cNvPr>
          <p:cNvSpPr txBox="1"/>
          <p:nvPr/>
        </p:nvSpPr>
        <p:spPr>
          <a:xfrm>
            <a:off x="484632" y="490157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Travel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BC0CEF-F720-EF76-ACA4-0F334A6B4CF0}"/>
              </a:ext>
            </a:extLst>
          </p:cNvPr>
          <p:cNvSpPr txBox="1"/>
          <p:nvPr/>
        </p:nvSpPr>
        <p:spPr>
          <a:xfrm>
            <a:off x="4323484" y="490157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 Acc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3723E4-0DC0-552E-CB02-5BA99BDF332C}"/>
              </a:ext>
            </a:extLst>
          </p:cNvPr>
          <p:cNvSpPr txBox="1"/>
          <p:nvPr/>
        </p:nvSpPr>
        <p:spPr>
          <a:xfrm>
            <a:off x="8162336" y="490157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Trip Acc</a:t>
            </a:r>
          </a:p>
        </p:txBody>
      </p:sp>
    </p:spTree>
    <p:extLst>
      <p:ext uri="{BB962C8B-B14F-4D97-AF65-F5344CB8AC3E}">
        <p14:creationId xmlns:p14="http://schemas.microsoft.com/office/powerpoint/2010/main" val="3038174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08A3A-80D6-6C2F-901C-CE1AD80A1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5392891-5D08-7F8B-705B-C947B884F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4632" y="2269088"/>
            <a:ext cx="3517118" cy="276071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6518F4D-9D89-16F3-93D1-AF81EF8F6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10677" y="2261150"/>
            <a:ext cx="3537343" cy="277659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0F4EDCE-C4B7-6E44-C761-A7EF169B5D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162336" y="2269089"/>
            <a:ext cx="3517119" cy="2760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B4636B-4DB3-6A17-B79C-C59A574B78CB}"/>
              </a:ext>
            </a:extLst>
          </p:cNvPr>
          <p:cNvSpPr txBox="1"/>
          <p:nvPr/>
        </p:nvSpPr>
        <p:spPr>
          <a:xfrm>
            <a:off x="484632" y="1698506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 Acc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DBD8E-C1E3-1B6A-936E-89EC8095870A}"/>
              </a:ext>
            </a:extLst>
          </p:cNvPr>
          <p:cNvSpPr txBox="1"/>
          <p:nvPr/>
        </p:nvSpPr>
        <p:spPr>
          <a:xfrm>
            <a:off x="4323484" y="1698506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Trip Acc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BC166D-7632-3304-887B-3218EB834B8C}"/>
              </a:ext>
            </a:extLst>
          </p:cNvPr>
          <p:cNvSpPr txBox="1"/>
          <p:nvPr/>
        </p:nvSpPr>
        <p:spPr>
          <a:xfrm>
            <a:off x="8162336" y="1698506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Dest Acc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DD620B6-13F5-2D8F-8C4A-D558E2378E43}"/>
              </a:ext>
            </a:extLst>
          </p:cNvPr>
          <p:cNvSpPr txBox="1">
            <a:spLocks/>
          </p:cNvSpPr>
          <p:nvPr/>
        </p:nvSpPr>
        <p:spPr>
          <a:xfrm>
            <a:off x="838200" y="179631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Destination deficit</a:t>
            </a:r>
          </a:p>
        </p:txBody>
      </p:sp>
    </p:spTree>
    <p:extLst>
      <p:ext uri="{BB962C8B-B14F-4D97-AF65-F5344CB8AC3E}">
        <p14:creationId xmlns:p14="http://schemas.microsoft.com/office/powerpoint/2010/main" val="2342105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898C33-8218-1588-45F9-EC267CBB4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1254" y="3550271"/>
            <a:ext cx="4288609" cy="21703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F0878D-FD4C-4018-4B90-1915C2191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1254" y="1226653"/>
            <a:ext cx="4288609" cy="2170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B791D0-90CC-A77A-263E-4ECE3953E014}"/>
              </a:ext>
            </a:extLst>
          </p:cNvPr>
          <p:cNvSpPr txBox="1"/>
          <p:nvPr/>
        </p:nvSpPr>
        <p:spPr>
          <a:xfrm>
            <a:off x="0" y="2382767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 Acc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8E430-BF55-D80F-8748-54AE467984A4}"/>
              </a:ext>
            </a:extLst>
          </p:cNvPr>
          <p:cNvSpPr txBox="1"/>
          <p:nvPr/>
        </p:nvSpPr>
        <p:spPr>
          <a:xfrm>
            <a:off x="0" y="4169126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Travel 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A03206-B060-28E1-88A5-587B88E0F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8239" y="2661700"/>
            <a:ext cx="4297680" cy="215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70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0989F-2BA5-F706-7069-4C6110E5A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C7D1B-0D5F-4786-AC65-81E597D99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1254" y="3550271"/>
            <a:ext cx="4288609" cy="21703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DEDB5A-18DB-E08A-7901-218313B26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1254" y="1226653"/>
            <a:ext cx="4288609" cy="2170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66C555-A472-A2BE-45FC-E7DFC2791868}"/>
              </a:ext>
            </a:extLst>
          </p:cNvPr>
          <p:cNvSpPr txBox="1"/>
          <p:nvPr/>
        </p:nvSpPr>
        <p:spPr>
          <a:xfrm>
            <a:off x="0" y="2382767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Trip Acc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DCA87-65AF-A8A0-1772-764B38D873DA}"/>
              </a:ext>
            </a:extLst>
          </p:cNvPr>
          <p:cNvSpPr txBox="1"/>
          <p:nvPr/>
        </p:nvSpPr>
        <p:spPr>
          <a:xfrm>
            <a:off x="0" y="4169126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 Acc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712A49-F9E7-F41E-6333-389158AD7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8239" y="2661700"/>
            <a:ext cx="4297680" cy="21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50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39CE4-CA58-477C-CDD2-5D7B302B9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5945F4-429F-B4CF-79C8-F250922D2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1254" y="3550271"/>
            <a:ext cx="4288609" cy="21703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FD163D-831F-668D-3FB9-7BF3CAFA7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1254" y="1226653"/>
            <a:ext cx="4288609" cy="21703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4C4898-6CA5-7838-F564-A1F92BA0F483}"/>
              </a:ext>
            </a:extLst>
          </p:cNvPr>
          <p:cNvSpPr txBox="1"/>
          <p:nvPr/>
        </p:nvSpPr>
        <p:spPr>
          <a:xfrm>
            <a:off x="0" y="2382767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Dest Acc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378A7-A4BE-FFF1-D986-7D0FEC4B2AD8}"/>
              </a:ext>
            </a:extLst>
          </p:cNvPr>
          <p:cNvSpPr txBox="1"/>
          <p:nvPr/>
        </p:nvSpPr>
        <p:spPr>
          <a:xfrm>
            <a:off x="0" y="4169126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Trip Acc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530CE-AAC3-DE80-3831-6BF5B1556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8240" y="2661700"/>
            <a:ext cx="4297678" cy="21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04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BF5A739-350A-5BBC-31D6-59D67C397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4632" y="957074"/>
            <a:ext cx="3517119" cy="270250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5772322-BB0A-2225-FEC0-6EB118C79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10676" y="949304"/>
            <a:ext cx="3537345" cy="271804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AC0FEAC-C7F6-8A5D-6EEA-28C8FF69EC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162336" y="957076"/>
            <a:ext cx="3517120" cy="270250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32A5994-6F42-7079-7CC9-BFC3674758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84632" y="3715017"/>
            <a:ext cx="3517118" cy="270250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589D510-3A58-FC63-C435-CB6C3F5ACC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310677" y="3707247"/>
            <a:ext cx="3537343" cy="27180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AC3638A-E44B-BA40-EE28-1C915BB71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162336" y="3715018"/>
            <a:ext cx="3517119" cy="27025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604465-BE38-29D5-F776-800BDCE45C5B}"/>
              </a:ext>
            </a:extLst>
          </p:cNvPr>
          <p:cNvSpPr txBox="1"/>
          <p:nvPr/>
        </p:nvSpPr>
        <p:spPr>
          <a:xfrm>
            <a:off x="484632" y="490157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Travel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12F925-EF4D-2C56-7CD7-C76206BD46BB}"/>
              </a:ext>
            </a:extLst>
          </p:cNvPr>
          <p:cNvSpPr txBox="1"/>
          <p:nvPr/>
        </p:nvSpPr>
        <p:spPr>
          <a:xfrm>
            <a:off x="4323484" y="490157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 Acc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CF1194-9A88-B659-DD22-23DFD0DC7482}"/>
              </a:ext>
            </a:extLst>
          </p:cNvPr>
          <p:cNvSpPr txBox="1"/>
          <p:nvPr/>
        </p:nvSpPr>
        <p:spPr>
          <a:xfrm>
            <a:off x="8162336" y="490157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Trip Acc</a:t>
            </a:r>
          </a:p>
        </p:txBody>
      </p:sp>
    </p:spTree>
    <p:extLst>
      <p:ext uri="{BB962C8B-B14F-4D97-AF65-F5344CB8AC3E}">
        <p14:creationId xmlns:p14="http://schemas.microsoft.com/office/powerpoint/2010/main" val="3864629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9210AED-B65C-0586-90DE-2E1E20389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6101" y="2269088"/>
            <a:ext cx="3514181" cy="276071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C742221-1088-76EB-F857-0B59A9554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12153" y="2261150"/>
            <a:ext cx="3534390" cy="277659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CE10919-4942-D4CC-73D5-7CDBB5CDC5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163805" y="2269089"/>
            <a:ext cx="3514182" cy="2760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FE1E03-ABFE-1ACF-F467-1022D60DE147}"/>
              </a:ext>
            </a:extLst>
          </p:cNvPr>
          <p:cNvSpPr txBox="1"/>
          <p:nvPr/>
        </p:nvSpPr>
        <p:spPr>
          <a:xfrm>
            <a:off x="484632" y="1698506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 Acc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B854E-903E-C70C-BBB7-06D980D3A7D0}"/>
              </a:ext>
            </a:extLst>
          </p:cNvPr>
          <p:cNvSpPr txBox="1"/>
          <p:nvPr/>
        </p:nvSpPr>
        <p:spPr>
          <a:xfrm>
            <a:off x="4323484" y="1698506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Trip Acc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7432A-CD5E-9B67-DEC0-A3AFD4F30FA1}"/>
              </a:ext>
            </a:extLst>
          </p:cNvPr>
          <p:cNvSpPr txBox="1"/>
          <p:nvPr/>
        </p:nvSpPr>
        <p:spPr>
          <a:xfrm>
            <a:off x="8162336" y="1698506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Dest Acc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30513C9-7DC2-F3AB-0CD8-777AC1B71D19}"/>
              </a:ext>
            </a:extLst>
          </p:cNvPr>
          <p:cNvSpPr txBox="1">
            <a:spLocks/>
          </p:cNvSpPr>
          <p:nvPr/>
        </p:nvSpPr>
        <p:spPr>
          <a:xfrm>
            <a:off x="838200" y="179631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Destination deficit</a:t>
            </a:r>
          </a:p>
        </p:txBody>
      </p:sp>
    </p:spTree>
    <p:extLst>
      <p:ext uri="{BB962C8B-B14F-4D97-AF65-F5344CB8AC3E}">
        <p14:creationId xmlns:p14="http://schemas.microsoft.com/office/powerpoint/2010/main" val="944088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72834-53A4-3DC1-6873-5A0DD4314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7DC6DA-4A90-9291-6D5C-1AC352069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nCar</a:t>
            </a:r>
            <a:r>
              <a:rPr lang="en-US" dirty="0"/>
              <a:t> = 3000</a:t>
            </a:r>
          </a:p>
        </p:txBody>
      </p:sp>
    </p:spTree>
    <p:extLst>
      <p:ext uri="{BB962C8B-B14F-4D97-AF65-F5344CB8AC3E}">
        <p14:creationId xmlns:p14="http://schemas.microsoft.com/office/powerpoint/2010/main" val="1641514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8E04C-C63E-75B6-5A8E-0526ADE83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0B974-F23E-B1E4-2E67-DE713FC61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7308" y="1674254"/>
            <a:ext cx="3509696" cy="17761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A38E9D-453F-9B6A-5209-5BA0A5C96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365" y="1674254"/>
            <a:ext cx="3529879" cy="17863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FF1AB6-F30C-1B0E-0E6D-B1635623E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6047" y="1674255"/>
            <a:ext cx="3509698" cy="177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57717B-9E4B-B0D8-1ADE-A5E2117458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633" y="3631886"/>
            <a:ext cx="3529879" cy="1786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23B6BC-9959-C49C-6A9A-78CB9E7BD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597" y="3631886"/>
            <a:ext cx="3509696" cy="17761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BFAA4A-607C-B366-452B-44ACE438DD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2336" y="3631886"/>
            <a:ext cx="3509696" cy="17761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4C1886-5A26-32C3-CABD-B0739238FF72}"/>
              </a:ext>
            </a:extLst>
          </p:cNvPr>
          <p:cNvSpPr txBox="1"/>
          <p:nvPr/>
        </p:nvSpPr>
        <p:spPr>
          <a:xfrm>
            <a:off x="975360" y="701040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Travel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133DD5-D6D1-C9E0-C591-88EFC86269C5}"/>
              </a:ext>
            </a:extLst>
          </p:cNvPr>
          <p:cNvSpPr txBox="1"/>
          <p:nvPr/>
        </p:nvSpPr>
        <p:spPr>
          <a:xfrm>
            <a:off x="4612640" y="701040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 Acc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6AED84-7AE6-A654-3EB2-705BEC718F75}"/>
              </a:ext>
            </a:extLst>
          </p:cNvPr>
          <p:cNvSpPr txBox="1"/>
          <p:nvPr/>
        </p:nvSpPr>
        <p:spPr>
          <a:xfrm>
            <a:off x="8616704" y="701040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Trip Acc</a:t>
            </a:r>
          </a:p>
        </p:txBody>
      </p:sp>
    </p:spTree>
    <p:extLst>
      <p:ext uri="{BB962C8B-B14F-4D97-AF65-F5344CB8AC3E}">
        <p14:creationId xmlns:p14="http://schemas.microsoft.com/office/powerpoint/2010/main" val="3363412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105</Words>
  <Application>Microsoft Office PowerPoint</Application>
  <PresentationFormat>Widescreen</PresentationFormat>
  <Paragraphs>51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nCar = 1000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nCar = 3000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nCar = 4000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Betancur Giraldo</dc:creator>
  <cp:lastModifiedBy>Sara Betancur Giraldo</cp:lastModifiedBy>
  <cp:revision>1</cp:revision>
  <dcterms:created xsi:type="dcterms:W3CDTF">2025-01-07T23:03:33Z</dcterms:created>
  <dcterms:modified xsi:type="dcterms:W3CDTF">2025-01-09T22:13:52Z</dcterms:modified>
</cp:coreProperties>
</file>